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13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204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20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61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76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08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62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3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73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86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94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794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6F0F-8B1A-4995-A47D-23D2D78B57FB}" type="datetimeFigureOut">
              <a:rPr lang="ko-KR" altLang="en-US" smtClean="0"/>
              <a:t>2018-11-15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EAB8F-15D7-4AD8-A7DA-26E1F2CB87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3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2114" y="1143739"/>
            <a:ext cx="2040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12</a:t>
            </a:r>
            <a:r>
              <a:rPr lang="ko-KR" altLang="en-US" sz="2000" b="1" dirty="0"/>
              <a:t>월호 활동하기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1122425" y="202669"/>
            <a:ext cx="10556750" cy="9208031"/>
            <a:chOff x="1122425" y="202669"/>
            <a:chExt cx="10556750" cy="9208031"/>
          </a:xfrm>
        </p:grpSpPr>
        <p:sp>
          <p:nvSpPr>
            <p:cNvPr id="4" name="직사각형 3"/>
            <p:cNvSpPr/>
            <p:nvPr/>
          </p:nvSpPr>
          <p:spPr>
            <a:xfrm>
              <a:off x="4641298" y="202669"/>
              <a:ext cx="3519004" cy="2583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34446" y="1090406"/>
              <a:ext cx="946093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75" dirty="0">
                  <a:latin typeface="+mn-ea"/>
                </a:rPr>
                <a:t>(</a:t>
              </a:r>
              <a:r>
                <a:rPr lang="ko-KR" altLang="en-US" sz="1875" dirty="0">
                  <a:latin typeface="+mn-ea"/>
                </a:rPr>
                <a:t>미션</a:t>
              </a:r>
              <a:r>
                <a:rPr lang="en-US" altLang="ko-KR" sz="1875" dirty="0">
                  <a:latin typeface="+mn-ea"/>
                </a:rPr>
                <a:t>1)</a:t>
              </a:r>
              <a:endParaRPr lang="ko-KR" altLang="en-US" sz="1875" dirty="0">
                <a:latin typeface="+mn-ea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73057" y="3722130"/>
              <a:ext cx="946093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75" dirty="0">
                  <a:latin typeface="+mn-ea"/>
                </a:rPr>
                <a:t>(</a:t>
              </a:r>
              <a:r>
                <a:rPr lang="ko-KR" altLang="en-US" sz="1875" dirty="0">
                  <a:latin typeface="+mn-ea"/>
                </a:rPr>
                <a:t>미션</a:t>
              </a:r>
              <a:r>
                <a:rPr lang="en-US" altLang="ko-KR" sz="1875" dirty="0">
                  <a:latin typeface="+mn-ea"/>
                </a:rPr>
                <a:t>2)</a:t>
              </a:r>
              <a:endParaRPr lang="ko-KR" altLang="en-US" sz="1875" dirty="0">
                <a:latin typeface="+mn-ea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82191" y="3727373"/>
              <a:ext cx="946093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75" dirty="0">
                  <a:latin typeface="+mn-ea"/>
                </a:rPr>
                <a:t>(</a:t>
              </a:r>
              <a:r>
                <a:rPr lang="ko-KR" altLang="en-US" sz="1875" dirty="0">
                  <a:latin typeface="+mn-ea"/>
                </a:rPr>
                <a:t>미션</a:t>
              </a:r>
              <a:r>
                <a:rPr lang="en-US" altLang="ko-KR" sz="1875" dirty="0">
                  <a:latin typeface="+mn-ea"/>
                </a:rPr>
                <a:t>4)</a:t>
              </a:r>
              <a:endParaRPr lang="ko-KR" altLang="en-US" sz="1875" dirty="0">
                <a:latin typeface="+mn-ea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494412" y="3722130"/>
              <a:ext cx="946093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75" dirty="0">
                  <a:latin typeface="+mn-ea"/>
                </a:rPr>
                <a:t>(</a:t>
              </a:r>
              <a:r>
                <a:rPr lang="ko-KR" altLang="en-US" sz="1875" dirty="0">
                  <a:latin typeface="+mn-ea"/>
                </a:rPr>
                <a:t>미션</a:t>
              </a:r>
              <a:r>
                <a:rPr lang="en-US" altLang="ko-KR" sz="1875" dirty="0">
                  <a:latin typeface="+mn-ea"/>
                </a:rPr>
                <a:t>3)</a:t>
              </a:r>
              <a:endParaRPr lang="ko-KR" altLang="en-US" sz="1875" dirty="0">
                <a:latin typeface="+mn-e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51639" y="6776695"/>
              <a:ext cx="946093" cy="380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875" dirty="0">
                  <a:latin typeface="+mn-ea"/>
                </a:rPr>
                <a:t>(</a:t>
              </a:r>
              <a:r>
                <a:rPr lang="ko-KR" altLang="en-US" sz="1875" dirty="0" smtClean="0">
                  <a:latin typeface="+mn-ea"/>
                </a:rPr>
                <a:t>미션</a:t>
              </a:r>
              <a:r>
                <a:rPr lang="en-US" altLang="ko-KR" sz="1875" dirty="0" smtClean="0">
                  <a:latin typeface="+mn-ea"/>
                </a:rPr>
                <a:t>5)</a:t>
              </a:r>
              <a:endParaRPr lang="ko-KR" altLang="en-US" sz="1875" dirty="0">
                <a:latin typeface="+mn-ea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950436" y="1508671"/>
              <a:ext cx="28877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200" dirty="0"/>
                <a:t>기도와 전례의 공동체</a:t>
              </a:r>
              <a:endParaRPr lang="en-US" altLang="ko-KR" sz="1200" dirty="0"/>
            </a:p>
            <a:p>
              <a:pPr algn="ctr"/>
              <a:r>
                <a:rPr lang="ko-KR" altLang="en-US" sz="1200" dirty="0"/>
                <a:t>: 기도 또는 </a:t>
              </a:r>
              <a:r>
                <a:rPr lang="ko-KR" altLang="en-US" sz="1200" dirty="0" err="1"/>
                <a:t>전례활동</a:t>
              </a:r>
              <a:r>
                <a:rPr lang="ko-KR" altLang="en-US" sz="1200" dirty="0"/>
                <a:t> 사진 찍기 </a:t>
              </a: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571856" y="4159527"/>
              <a:ext cx="28877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200" dirty="0"/>
                <a:t>섬김과 나눔의 공동체 </a:t>
              </a:r>
              <a:endParaRPr lang="en-US" altLang="ko-KR" sz="1200" dirty="0"/>
            </a:p>
            <a:p>
              <a:pPr algn="ctr"/>
              <a:r>
                <a:rPr lang="ko-KR" altLang="en-US" sz="1200" dirty="0"/>
                <a:t>: 봉사 또는 </a:t>
              </a:r>
              <a:r>
                <a:rPr lang="ko-KR" altLang="en-US" sz="1200" dirty="0" err="1"/>
                <a:t>나눔활동</a:t>
              </a:r>
              <a:r>
                <a:rPr lang="ko-KR" altLang="en-US" sz="1200" dirty="0"/>
                <a:t> 사진 찍기</a:t>
              </a: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4880989" y="4164770"/>
              <a:ext cx="28877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200" dirty="0"/>
                <a:t>본당 제대 십자가의 예수님과</a:t>
              </a:r>
              <a:endParaRPr lang="en-US" altLang="ko-KR" sz="1200" dirty="0"/>
            </a:p>
            <a:p>
              <a:pPr algn="ctr"/>
              <a:r>
                <a:rPr lang="ko-KR" altLang="en-US" sz="1200" dirty="0"/>
                <a:t> 함께 찍기</a:t>
              </a:r>
              <a:endParaRPr lang="en-US" altLang="ko-KR" sz="1200" dirty="0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8506162" y="4164156"/>
              <a:ext cx="28877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200" dirty="0"/>
                <a:t>친교의 공동체 </a:t>
              </a:r>
              <a:endParaRPr lang="en-US" altLang="ko-KR" sz="1200" dirty="0"/>
            </a:p>
            <a:p>
              <a:pPr algn="ctr"/>
              <a:r>
                <a:rPr lang="ko-KR" altLang="en-US" sz="1200" dirty="0"/>
                <a:t>: 하트 모양 단체 사진 찍기</a:t>
              </a: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4950436" y="7378819"/>
              <a:ext cx="28877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200" dirty="0"/>
                <a:t>청년회(소속 공동체)에 대한</a:t>
              </a:r>
              <a:endParaRPr lang="en-US" altLang="ko-KR" sz="1200" dirty="0"/>
            </a:p>
            <a:p>
              <a:pPr algn="ctr"/>
              <a:r>
                <a:rPr lang="ko-KR" altLang="en-US" sz="1200" dirty="0"/>
                <a:t>소개 글 적기</a:t>
              </a: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4641298" y="5369409"/>
              <a:ext cx="3519004" cy="40412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8160171" y="2786037"/>
              <a:ext cx="3519004" cy="2583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122425" y="2786038"/>
              <a:ext cx="3519004" cy="258337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350"/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45794" t="23228" r="31110" b="49682"/>
          <a:stretch/>
        </p:blipFill>
        <p:spPr>
          <a:xfrm>
            <a:off x="524054" y="281567"/>
            <a:ext cx="1196741" cy="78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1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66</Words>
  <Application>Microsoft Office PowerPoint</Application>
  <PresentationFormat>A3 용지(297x420mm)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2018-11-13T10:26:00Z</dcterms:created>
  <dcterms:modified xsi:type="dcterms:W3CDTF">2018-11-15T14:45:56Z</dcterms:modified>
</cp:coreProperties>
</file>